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70" r:id="rId4"/>
    <p:sldId id="271" r:id="rId5"/>
    <p:sldId id="265" r:id="rId6"/>
    <p:sldId id="258" r:id="rId7"/>
    <p:sldId id="268" r:id="rId8"/>
    <p:sldId id="266" r:id="rId9"/>
    <p:sldId id="273" r:id="rId10"/>
    <p:sldId id="269" r:id="rId11"/>
    <p:sldId id="272" r:id="rId1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4B0-FD18-4245-AA9E-D1EAB39F90DC}" type="datetimeFigureOut">
              <a:rPr kumimoji="1" lang="ja-JP" altLang="en-US" smtClean="0"/>
              <a:t>15/03/22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D7EE-1257-AF45-801A-5B94FDAFC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4B0-FD18-4245-AA9E-D1EAB39F90DC}" type="datetimeFigureOut">
              <a:rPr kumimoji="1" lang="ja-JP" altLang="en-US" smtClean="0"/>
              <a:t>15/03/22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D7EE-1257-AF45-801A-5B94FDAFC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4B0-FD18-4245-AA9E-D1EAB39F90DC}" type="datetimeFigureOut">
              <a:rPr kumimoji="1" lang="ja-JP" altLang="en-US" smtClean="0"/>
              <a:t>15/03/22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D7EE-1257-AF45-801A-5B94FDAFC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4B0-FD18-4245-AA9E-D1EAB39F90DC}" type="datetimeFigureOut">
              <a:rPr kumimoji="1" lang="ja-JP" altLang="en-US" smtClean="0"/>
              <a:t>15/03/22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D7EE-1257-AF45-801A-5B94FDAFC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4B0-FD18-4245-AA9E-D1EAB39F90DC}" type="datetimeFigureOut">
              <a:rPr kumimoji="1" lang="ja-JP" altLang="en-US" smtClean="0"/>
              <a:t>15/03/22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D7EE-1257-AF45-801A-5B94FDAFC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4B0-FD18-4245-AA9E-D1EAB39F90DC}" type="datetimeFigureOut">
              <a:rPr kumimoji="1" lang="ja-JP" altLang="en-US" smtClean="0"/>
              <a:t>15/03/22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D7EE-1257-AF45-801A-5B94FDAFC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4B0-FD18-4245-AA9E-D1EAB39F90DC}" type="datetimeFigureOut">
              <a:rPr kumimoji="1" lang="ja-JP" altLang="en-US" smtClean="0"/>
              <a:t>15/03/22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D7EE-1257-AF45-801A-5B94FDAFC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4B0-FD18-4245-AA9E-D1EAB39F90DC}" type="datetimeFigureOut">
              <a:rPr kumimoji="1" lang="ja-JP" altLang="en-US" smtClean="0"/>
              <a:t>15/03/22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D7EE-1257-AF45-801A-5B94FDAFC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4B0-FD18-4245-AA9E-D1EAB39F90DC}" type="datetimeFigureOut">
              <a:rPr kumimoji="1" lang="ja-JP" altLang="en-US" smtClean="0"/>
              <a:t>15/03/22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D7EE-1257-AF45-801A-5B94FDAFC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4B0-FD18-4245-AA9E-D1EAB39F90DC}" type="datetimeFigureOut">
              <a:rPr kumimoji="1" lang="ja-JP" altLang="en-US" smtClean="0"/>
              <a:t>15/03/22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D7EE-1257-AF45-801A-5B94FDAFC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4B0-FD18-4245-AA9E-D1EAB39F90DC}" type="datetimeFigureOut">
              <a:rPr kumimoji="1" lang="ja-JP" altLang="en-US" smtClean="0"/>
              <a:t>15/03/22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D7EE-1257-AF45-801A-5B94FDAFC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A4B0-FD18-4245-AA9E-D1EAB39F90DC}" type="datetimeFigureOut">
              <a:rPr kumimoji="1" lang="ja-JP" altLang="en-US" smtClean="0"/>
              <a:t>15/03/22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4D7EE-1257-AF45-801A-5B94FDAFC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353BA4B0-FD18-4245-AA9E-D1EAB39F90DC}" type="datetimeFigureOut">
              <a:rPr kumimoji="1" lang="ja-JP" altLang="en-US" smtClean="0"/>
              <a:t>15/03/22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9C74D7EE-1257-AF45-801A-5B94FDAFC9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kumimoji="1"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kumimoji="1"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kumimoji="1"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kumimoji="1"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kumimoji="1"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kumimoji="1"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kumimoji="1"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kumimoji="1"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kumimoji="1"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おたがい</a:t>
            </a:r>
            <a:r>
              <a:rPr kumimoji="1" lang="en-US" altLang="ja-JP" dirty="0" smtClean="0"/>
              <a:t>SUN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認知症の予防と早期発見＆地域活性化</a:t>
            </a:r>
            <a:endParaRPr kumimoji="1" lang="en-US" altLang="ja-JP" dirty="0" smtClean="0"/>
          </a:p>
          <a:p>
            <a:r>
              <a:rPr lang="en-US" altLang="ja-JP" dirty="0" smtClean="0"/>
              <a:t>〜</a:t>
            </a:r>
            <a:r>
              <a:rPr lang="ja-JP" altLang="en-US" dirty="0" smtClean="0"/>
              <a:t>互助支援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Social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Universal Network〜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9460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メニュー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9462" y="1882588"/>
            <a:ext cx="4689009" cy="39534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dirty="0"/>
              <a:t>１．家事支援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２．買物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３．移動支援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４．一時託児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５．食事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６．教育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７．趣味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８．旅行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95781" y="4220756"/>
            <a:ext cx="5114925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・高齢者と大学生のチームで、補習塾</a:t>
            </a:r>
            <a:endParaRPr kumimoji="1" lang="en-US" altLang="ja-JP" dirty="0" smtClean="0"/>
          </a:p>
          <a:p>
            <a:r>
              <a:rPr lang="ja-JP" altLang="en-US" dirty="0" smtClean="0"/>
              <a:t>・料理、農作業、手仕事</a:t>
            </a:r>
            <a:endParaRPr kumimoji="1" lang="ja-JP" altLang="en-US" dirty="0"/>
          </a:p>
        </p:txBody>
      </p:sp>
      <p:sp>
        <p:nvSpPr>
          <p:cNvPr id="5" name="右矢印 4"/>
          <p:cNvSpPr/>
          <p:nvPr/>
        </p:nvSpPr>
        <p:spPr>
          <a:xfrm>
            <a:off x="2031998" y="4295461"/>
            <a:ext cx="1299882" cy="416611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594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0688" y="107577"/>
            <a:ext cx="8374692" cy="1653988"/>
          </a:xfrm>
        </p:spPr>
        <p:txBody>
          <a:bodyPr/>
          <a:lstStyle/>
          <a:p>
            <a:r>
              <a:rPr kumimoji="1" lang="ja-JP" altLang="en-US" dirty="0" smtClean="0"/>
              <a:t>互助を支える道具と仕組み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認知症にならないためには動く</a:t>
            </a:r>
            <a:r>
              <a:rPr lang="ja-JP" altLang="en-US" dirty="0" smtClean="0"/>
              <a:t>こと</a:t>
            </a:r>
            <a:endParaRPr lang="en-US" altLang="ja-JP" dirty="0"/>
          </a:p>
          <a:p>
            <a:r>
              <a:rPr lang="ja-JP" altLang="en-US" dirty="0"/>
              <a:t>ヒトのために動くことが働くこと、傍（はた）を楽（らく）にする</a:t>
            </a:r>
            <a:r>
              <a:rPr lang="ja-JP" altLang="en-US" dirty="0" smtClean="0"/>
              <a:t>こと</a:t>
            </a:r>
            <a:endParaRPr lang="en-US" altLang="ja-JP" dirty="0"/>
          </a:p>
          <a:p>
            <a:r>
              <a:rPr lang="ja-JP" altLang="en-US" dirty="0"/>
              <a:t>互いに出来ることで、補いあえることは沢山ある</a:t>
            </a:r>
            <a:r>
              <a:rPr lang="ja-JP" altLang="en-US" dirty="0" smtClean="0"/>
              <a:t>はず</a:t>
            </a:r>
            <a:endParaRPr lang="en-US" altLang="ja-JP" dirty="0"/>
          </a:p>
          <a:p>
            <a:r>
              <a:rPr lang="ja-JP" altLang="en-US" dirty="0" smtClean="0"/>
              <a:t>困っている</a:t>
            </a:r>
            <a:r>
              <a:rPr lang="ja-JP" altLang="en-US" dirty="0"/>
              <a:t>ことを掲示板に挙げ、解決できるヒトが手を</a:t>
            </a:r>
            <a:r>
              <a:rPr lang="ja-JP" altLang="en-US" dirty="0" smtClean="0"/>
              <a:t>挙げる</a:t>
            </a:r>
            <a:endParaRPr lang="en-US" altLang="ja-JP" dirty="0"/>
          </a:p>
          <a:p>
            <a:r>
              <a:rPr lang="ja-JP" altLang="en-US" dirty="0"/>
              <a:t>報酬は地域通貨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339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認知症</a:t>
            </a:r>
            <a:r>
              <a:rPr lang="ja-JP" altLang="en-US" dirty="0" smtClean="0"/>
              <a:t>を予防するには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5094942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人とのコミュニケーション</a:t>
            </a:r>
            <a:endParaRPr kumimoji="1" lang="en-US" altLang="ja-JP" sz="3200" dirty="0" smtClean="0"/>
          </a:p>
          <a:p>
            <a:pPr lvl="1"/>
            <a:r>
              <a:rPr lang="ja-JP" altLang="en-US" sz="2800" dirty="0" smtClean="0"/>
              <a:t>認知症の予防</a:t>
            </a:r>
            <a:endParaRPr lang="en-US" altLang="ja-JP" sz="2800" dirty="0" smtClean="0"/>
          </a:p>
          <a:p>
            <a:pPr lvl="1"/>
            <a:r>
              <a:rPr kumimoji="1" lang="ja-JP" altLang="en-US" sz="2800" dirty="0" smtClean="0"/>
              <a:t>認知症の早期発見</a:t>
            </a:r>
            <a:endParaRPr lang="en-US" altLang="ja-JP" sz="2800" dirty="0"/>
          </a:p>
          <a:p>
            <a:r>
              <a:rPr lang="en-US" altLang="en-US" sz="3200" dirty="0" smtClean="0"/>
              <a:t>スキルを</a:t>
            </a:r>
            <a:r>
              <a:rPr lang="ja-JP" altLang="en-US" sz="3200" dirty="0" smtClean="0"/>
              <a:t>再度</a:t>
            </a:r>
            <a:r>
              <a:rPr lang="en-US" altLang="en-US" sz="3200" dirty="0" smtClean="0"/>
              <a:t>活用してもらう</a:t>
            </a:r>
          </a:p>
          <a:p>
            <a:pPr lvl="1"/>
            <a:r>
              <a:rPr kumimoji="1" lang="en-US" altLang="en-US" sz="3000" dirty="0" smtClean="0"/>
              <a:t>地域活性化</a:t>
            </a:r>
          </a:p>
          <a:p>
            <a:pPr lvl="1"/>
            <a:r>
              <a:rPr lang="en-US" altLang="en-US" sz="3000" dirty="0" smtClean="0"/>
              <a:t>コミュニケーションのきっかけ</a:t>
            </a:r>
          </a:p>
          <a:p>
            <a:pPr marL="0" indent="0">
              <a:buNone/>
            </a:pP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41275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高齢者の居場所は？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9463" y="1882588"/>
            <a:ext cx="4703950" cy="3953436"/>
          </a:xfrm>
        </p:spPr>
        <p:txBody>
          <a:bodyPr/>
          <a:lstStyle/>
          <a:p>
            <a:r>
              <a:rPr kumimoji="1" lang="ja-JP" altLang="en-US" dirty="0" smtClean="0"/>
              <a:t>自宅</a:t>
            </a:r>
            <a:endParaRPr kumimoji="1" lang="en-US" altLang="ja-JP" dirty="0" smtClean="0"/>
          </a:p>
          <a:p>
            <a:r>
              <a:rPr lang="ja-JP" altLang="en-US" dirty="0" smtClean="0"/>
              <a:t>病院</a:t>
            </a:r>
            <a:endParaRPr lang="en-US" altLang="ja-JP" dirty="0" smtClean="0"/>
          </a:p>
          <a:p>
            <a:r>
              <a:rPr kumimoji="1" lang="ja-JP" altLang="en-US" dirty="0" smtClean="0"/>
              <a:t>コミュニティーセンター</a:t>
            </a:r>
            <a:endParaRPr kumimoji="1" lang="en-US" altLang="ja-JP" dirty="0" smtClean="0"/>
          </a:p>
          <a:p>
            <a:r>
              <a:rPr kumimoji="1" lang="ja-JP" altLang="en-US" dirty="0" smtClean="0"/>
              <a:t>図書館</a:t>
            </a:r>
            <a:endParaRPr kumimoji="1" lang="en-US" altLang="ja-JP" dirty="0" smtClean="0"/>
          </a:p>
          <a:p>
            <a:r>
              <a:rPr lang="ja-JP" altLang="en-US" dirty="0" smtClean="0"/>
              <a:t>ゲームセンター・パチンコ</a:t>
            </a:r>
            <a:endParaRPr lang="en-US" altLang="ja-JP" dirty="0" smtClean="0"/>
          </a:p>
          <a:p>
            <a:r>
              <a:rPr kumimoji="1" lang="ja-JP" altLang="en-US" dirty="0" smtClean="0"/>
              <a:t>スーパー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882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しかし、</a:t>
            </a:r>
            <a:r>
              <a:rPr kumimoji="1" lang="ja-JP" altLang="en-US" dirty="0" smtClean="0"/>
              <a:t>会話がない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会話を生み出す仕組みを構築する！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1333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7882" y="600635"/>
            <a:ext cx="8202706" cy="5689599"/>
          </a:xfrm>
        </p:spPr>
        <p:txBody>
          <a:bodyPr/>
          <a:lstStyle/>
          <a:p>
            <a:r>
              <a:rPr kumimoji="1" lang="ja-JP" altLang="en-US" dirty="0" smtClean="0"/>
              <a:t>「高齢者」から「人材」へ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8892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高齢者とスキル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656326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r>
              <a:rPr lang="ja-JP" altLang="en-US" dirty="0" smtClean="0"/>
              <a:t>どんな人材なのかを把握する必要がある。</a:t>
            </a:r>
            <a:endParaRPr lang="en-US" altLang="ja-JP" dirty="0" smtClean="0"/>
          </a:p>
          <a:p>
            <a:r>
              <a:rPr lang="ja-JP" altLang="en-US" dirty="0" smtClean="0"/>
              <a:t>プロファイリングを行う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学生、</a:t>
            </a:r>
            <a:r>
              <a:rPr lang="en-US" altLang="ja-JP" dirty="0" smtClean="0"/>
              <a:t>NPO</a:t>
            </a:r>
            <a:r>
              <a:rPr lang="ja-JP" altLang="en-US" dirty="0" smtClean="0"/>
              <a:t>などに自分史作りをしてもらう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場合によっては高齢者同士で自分史作りをする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自分史の内容からプロファイリングを行う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プロファイリングの結果から人材としての価値を見出す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621367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自分史コンテスト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高齢者から、個人史をヒアリングし、まとめるコンテスト。</a:t>
            </a:r>
            <a:endParaRPr lang="en-US" altLang="ja-JP" dirty="0"/>
          </a:p>
          <a:p>
            <a:r>
              <a:rPr lang="ja-JP" altLang="en-US" dirty="0"/>
              <a:t>小中高</a:t>
            </a:r>
            <a:r>
              <a:rPr lang="en-US" altLang="ja-JP" dirty="0"/>
              <a:t>1</a:t>
            </a:r>
            <a:r>
              <a:rPr lang="ja-JP" altLang="en-US" dirty="0"/>
              <a:t>名と大学生</a:t>
            </a:r>
            <a:r>
              <a:rPr lang="en-US" altLang="ja-JP" dirty="0"/>
              <a:t>1</a:t>
            </a:r>
            <a:r>
              <a:rPr lang="ja-JP" altLang="en-US" dirty="0"/>
              <a:t>名と高齢者</a:t>
            </a:r>
            <a:r>
              <a:rPr lang="en-US" altLang="ja-JP" dirty="0"/>
              <a:t>1</a:t>
            </a:r>
            <a:r>
              <a:rPr lang="ja-JP" altLang="en-US" dirty="0"/>
              <a:t>名のチームで応募。</a:t>
            </a:r>
            <a:endParaRPr lang="en-US" altLang="ja-JP" dirty="0"/>
          </a:p>
          <a:p>
            <a:r>
              <a:rPr lang="ja-JP" altLang="en-US" dirty="0"/>
              <a:t>コンテスト優勝者には、賞品。</a:t>
            </a:r>
            <a:endParaRPr lang="en-US" altLang="ja-JP" dirty="0"/>
          </a:p>
          <a:p>
            <a:r>
              <a:rPr lang="ja-JP" altLang="en-US" dirty="0"/>
              <a:t>集まったプロファイルで、高齢者人財スキル・データベースを改良</a:t>
            </a:r>
            <a:r>
              <a:rPr lang="ja-JP" altLang="en-US" dirty="0" smtClean="0"/>
              <a:t>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68564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7882" y="600635"/>
            <a:ext cx="8202706" cy="5689599"/>
          </a:xfrm>
        </p:spPr>
        <p:txBody>
          <a:bodyPr/>
          <a:lstStyle/>
          <a:p>
            <a:r>
              <a:rPr lang="ja-JP" altLang="en-US" dirty="0" smtClean="0"/>
              <a:t>地域通貨による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互助システム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4233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Image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832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オービット">
  <a:themeElements>
    <a:clrScheme name="オービット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オービット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オービット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オービット.thmx</Template>
  <TotalTime>177</TotalTime>
  <Words>300</Words>
  <Application>Microsoft Macintosh PowerPoint</Application>
  <PresentationFormat>画面に合わせる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オービット</vt:lpstr>
      <vt:lpstr>おたがいSUN</vt:lpstr>
      <vt:lpstr>認知症を予防するには</vt:lpstr>
      <vt:lpstr>高齢者の居場所は？</vt:lpstr>
      <vt:lpstr>しかし、会話がない</vt:lpstr>
      <vt:lpstr>「高齢者」から「人材」へ</vt:lpstr>
      <vt:lpstr>高齢者とスキル</vt:lpstr>
      <vt:lpstr>自分史コンテスト</vt:lpstr>
      <vt:lpstr>地域通貨による 互助システム</vt:lpstr>
      <vt:lpstr>Image</vt:lpstr>
      <vt:lpstr>メニュー</vt:lpstr>
      <vt:lpstr>互助を支える道具と仕組み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おたがいSUN</dc:title>
  <dc:creator>吉岡 瑛一郎</dc:creator>
  <cp:lastModifiedBy>吉岡 瑛一郎</cp:lastModifiedBy>
  <cp:revision>15</cp:revision>
  <dcterms:created xsi:type="dcterms:W3CDTF">2015-03-22T04:06:46Z</dcterms:created>
  <dcterms:modified xsi:type="dcterms:W3CDTF">2015-03-22T07:03:48Z</dcterms:modified>
</cp:coreProperties>
</file>